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4"/>
    <p:restoredTop sz="94789"/>
  </p:normalViewPr>
  <p:slideViewPr>
    <p:cSldViewPr snapToGrid="0" snapToObjects="1">
      <p:cViewPr varScale="1">
        <p:scale>
          <a:sx n="117" d="100"/>
          <a:sy n="117" d="100"/>
        </p:scale>
        <p:origin x="15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3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1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0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5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0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5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0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9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5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4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E74D-0B3A-9B4D-A3A9-108C209C9CB5}" type="datetimeFigureOut">
              <a:rPr lang="en-US" smtClean="0"/>
              <a:t>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20F43-D6DE-2D46-A6A0-E2842C4F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7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2278"/>
              </p:ext>
            </p:extLst>
          </p:nvPr>
        </p:nvGraphicFramePr>
        <p:xfrm>
          <a:off x="6735144" y="1703745"/>
          <a:ext cx="2214172" cy="315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4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2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Which class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should I attend?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3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Basic: White uniforms</a:t>
                      </a:r>
                    </a:p>
                    <a:p>
                      <a:pPr algn="ctr"/>
                      <a:r>
                        <a:rPr lang="en-US" sz="1100" dirty="0"/>
                        <a:t>White belt levels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Leadership Training</a:t>
                      </a:r>
                    </a:p>
                    <a:p>
                      <a:pPr algn="ctr"/>
                      <a:r>
                        <a:rPr lang="en-US" sz="1100" dirty="0"/>
                        <a:t>All students working towards black belt (levels 1 – 4)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922336"/>
                  </a:ext>
                </a:extLst>
              </a:tr>
              <a:tr h="3931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Leadership 1: Blue uniforms</a:t>
                      </a:r>
                    </a:p>
                    <a:p>
                      <a:pPr algn="ctr"/>
                      <a:r>
                        <a:rPr lang="en-US" sz="1100" dirty="0"/>
                        <a:t>Low Yellow – Orange Belt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1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Leadership</a:t>
                      </a:r>
                      <a:r>
                        <a:rPr lang="en-US" sz="1100" baseline="0" dirty="0"/>
                        <a:t> 2: Red uniforms</a:t>
                      </a:r>
                    </a:p>
                    <a:p>
                      <a:pPr algn="ctr"/>
                      <a:r>
                        <a:rPr lang="en-US" sz="1100" baseline="0" dirty="0"/>
                        <a:t>High Orange – Blue Belt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1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Leadership 3: Grey uniforms</a:t>
                      </a:r>
                    </a:p>
                    <a:p>
                      <a:pPr algn="ctr"/>
                      <a:r>
                        <a:rPr lang="en-US" sz="1100" dirty="0"/>
                        <a:t>High Blue – Brown Belt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1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Leadership</a:t>
                      </a:r>
                      <a:r>
                        <a:rPr lang="en-US" sz="1100" baseline="0" dirty="0"/>
                        <a:t> 4: Black uniforms</a:t>
                      </a:r>
                    </a:p>
                    <a:p>
                      <a:pPr algn="ctr"/>
                      <a:r>
                        <a:rPr lang="en-US" sz="1100" baseline="0" dirty="0"/>
                        <a:t>High Brown – Black Belt levels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 descr="Kicksite logo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692" y="5246588"/>
            <a:ext cx="3104291" cy="1167758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9D89464-92BE-E444-901A-CD5BCB7E87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23301"/>
              </p:ext>
            </p:extLst>
          </p:nvPr>
        </p:nvGraphicFramePr>
        <p:xfrm>
          <a:off x="257002" y="313859"/>
          <a:ext cx="1041467" cy="5237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67">
                  <a:extLst>
                    <a:ext uri="{9D8B030D-6E8A-4147-A177-3AD203B41FA5}">
                      <a16:colId xmlns:a16="http://schemas.microsoft.com/office/drawing/2014/main" val="339324977"/>
                    </a:ext>
                  </a:extLst>
                </a:gridCol>
              </a:tblGrid>
              <a:tr h="38326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53628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3:00 – 3:45 pm</a:t>
                      </a:r>
                    </a:p>
                    <a:p>
                      <a:pPr algn="ctr"/>
                      <a:r>
                        <a:rPr lang="en-US" sz="1000" dirty="0"/>
                        <a:t>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008728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3:45 – 4:30 pm</a:t>
                      </a:r>
                    </a:p>
                    <a:p>
                      <a:pPr algn="ctr"/>
                      <a:r>
                        <a:rPr lang="en-US" sz="1000" dirty="0"/>
                        <a:t>(A)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2301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4:30 – 5:00 pm</a:t>
                      </a:r>
                    </a:p>
                    <a:p>
                      <a:pPr algn="ctr"/>
                      <a:r>
                        <a:rPr lang="en-US" sz="1000" dirty="0"/>
                        <a:t>(A)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551714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5:00 – 5:45 pm</a:t>
                      </a:r>
                    </a:p>
                    <a:p>
                      <a:pPr algn="ctr"/>
                      <a:r>
                        <a:rPr lang="en-US" sz="1000" dirty="0"/>
                        <a:t>(A)  Level 3 &amp;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65305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5:45 – 6:30 pm 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469326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6:30 – 7:15 pm (A)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89496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7:15 – 7:45 pm (A)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927403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7:15 – 8:30 pm Level 3 &amp; 4</a:t>
                      </a:r>
                    </a:p>
                    <a:p>
                      <a:pPr algn="ctr"/>
                      <a:r>
                        <a:rPr lang="en-US" sz="1000" dirty="0"/>
                        <a:t>&amp; Adults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636264"/>
                  </a:ext>
                </a:extLst>
              </a:tr>
            </a:tbl>
          </a:graphicData>
        </a:graphic>
      </p:graphicFrame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AEB69F7D-BF44-1C49-A1DF-4F3A552FF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24437"/>
              </p:ext>
            </p:extLst>
          </p:nvPr>
        </p:nvGraphicFramePr>
        <p:xfrm>
          <a:off x="1301770" y="313858"/>
          <a:ext cx="1041468" cy="5517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68">
                  <a:extLst>
                    <a:ext uri="{9D8B030D-6E8A-4147-A177-3AD203B41FA5}">
                      <a16:colId xmlns:a16="http://schemas.microsoft.com/office/drawing/2014/main" val="3231170170"/>
                    </a:ext>
                  </a:extLst>
                </a:gridCol>
              </a:tblGrid>
              <a:tr h="37117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434801"/>
                  </a:ext>
                </a:extLst>
              </a:tr>
              <a:tr h="260005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55863"/>
                  </a:ext>
                </a:extLst>
              </a:tr>
              <a:tr h="610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3:15 – 4:00 pm</a:t>
                      </a:r>
                    </a:p>
                    <a:p>
                      <a:pPr algn="ctr"/>
                      <a:r>
                        <a:rPr lang="en-US" sz="1000" dirty="0"/>
                        <a:t>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30145"/>
                  </a:ext>
                </a:extLst>
              </a:tr>
              <a:tr h="61654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4:00 – 4:45 pm</a:t>
                      </a:r>
                    </a:p>
                    <a:p>
                      <a:pPr algn="ctr"/>
                      <a:r>
                        <a:rPr lang="en-US" sz="1000" dirty="0"/>
                        <a:t>(A)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45635"/>
                  </a:ext>
                </a:extLst>
              </a:tr>
              <a:tr h="610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4:45 – 5:15 pm</a:t>
                      </a:r>
                    </a:p>
                    <a:p>
                      <a:pPr algn="ctr"/>
                      <a:r>
                        <a:rPr lang="en-US" sz="1000" dirty="0"/>
                        <a:t>(A)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90182"/>
                  </a:ext>
                </a:extLst>
              </a:tr>
              <a:tr h="594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5:15 – 6:00 pm</a:t>
                      </a:r>
                    </a:p>
                    <a:p>
                      <a:pPr algn="ctr"/>
                      <a:r>
                        <a:rPr lang="en-US" sz="1000" dirty="0"/>
                        <a:t>(A)  Level 3 &amp;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01001"/>
                  </a:ext>
                </a:extLst>
              </a:tr>
              <a:tr h="624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6:00 – 6:45 pm 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858104"/>
                  </a:ext>
                </a:extLst>
              </a:tr>
              <a:tr h="5975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6:45 – 7:30 pm (A)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46795"/>
                  </a:ext>
                </a:extLst>
              </a:tr>
              <a:tr h="6228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7:30 – 8:00 pm (A)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296225"/>
                  </a:ext>
                </a:extLst>
              </a:tr>
              <a:tr h="610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7:30 – 8:45 pm Level 3 &amp; 4</a:t>
                      </a:r>
                    </a:p>
                    <a:p>
                      <a:pPr algn="ctr"/>
                      <a:r>
                        <a:rPr lang="en-US" sz="1000" dirty="0"/>
                        <a:t>&amp; Adults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25329"/>
                  </a:ext>
                </a:extLst>
              </a:tr>
            </a:tbl>
          </a:graphicData>
        </a:graphic>
      </p:graphicFrame>
      <p:graphicFrame>
        <p:nvGraphicFramePr>
          <p:cNvPr id="18" name="Table 6">
            <a:extLst>
              <a:ext uri="{FF2B5EF4-FFF2-40B4-BE49-F238E27FC236}">
                <a16:creationId xmlns:a16="http://schemas.microsoft.com/office/drawing/2014/main" id="{7235913C-2C7A-B546-B80B-9C1C35CAD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251044"/>
              </p:ext>
            </p:extLst>
          </p:nvPr>
        </p:nvGraphicFramePr>
        <p:xfrm>
          <a:off x="2336231" y="313620"/>
          <a:ext cx="1041467" cy="522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67">
                  <a:extLst>
                    <a:ext uri="{9D8B030D-6E8A-4147-A177-3AD203B41FA5}">
                      <a16:colId xmlns:a16="http://schemas.microsoft.com/office/drawing/2014/main" val="339324977"/>
                    </a:ext>
                  </a:extLst>
                </a:gridCol>
              </a:tblGrid>
              <a:tr h="37421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53628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3:00 – 3:45 pm</a:t>
                      </a:r>
                    </a:p>
                    <a:p>
                      <a:pPr algn="ctr"/>
                      <a:r>
                        <a:rPr lang="en-US" sz="1000" dirty="0"/>
                        <a:t>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008728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3:45 – 4:30 pm</a:t>
                      </a:r>
                    </a:p>
                    <a:p>
                      <a:pPr algn="ctr"/>
                      <a:r>
                        <a:rPr lang="en-US" sz="1000" dirty="0"/>
                        <a:t>(b)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2301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4:30 – 5:00 pm</a:t>
                      </a:r>
                    </a:p>
                    <a:p>
                      <a:pPr algn="ctr"/>
                      <a:r>
                        <a:rPr lang="en-US" sz="1000" dirty="0"/>
                        <a:t>(B)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551714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5:00 – 5:45 pm</a:t>
                      </a:r>
                    </a:p>
                    <a:p>
                      <a:pPr algn="ctr"/>
                      <a:r>
                        <a:rPr lang="en-US" sz="1000" dirty="0"/>
                        <a:t>(B)  Level 3 &amp;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65305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5:45 – 6:30 pm 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469326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6:30 – 7:15 pm (B)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89496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7:15 – 7:45 pm (B)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927403"/>
                  </a:ext>
                </a:extLst>
              </a:tr>
              <a:tr h="60677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7:15 – 8:30 pm Level 3 &amp; 4</a:t>
                      </a:r>
                    </a:p>
                    <a:p>
                      <a:pPr algn="ctr"/>
                      <a:r>
                        <a:rPr lang="en-US" sz="1000" dirty="0"/>
                        <a:t>&amp; Adults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636264"/>
                  </a:ext>
                </a:extLst>
              </a:tr>
            </a:tbl>
          </a:graphicData>
        </a:graphic>
      </p:graphicFrame>
      <p:graphicFrame>
        <p:nvGraphicFramePr>
          <p:cNvPr id="19" name="Table 6">
            <a:extLst>
              <a:ext uri="{FF2B5EF4-FFF2-40B4-BE49-F238E27FC236}">
                <a16:creationId xmlns:a16="http://schemas.microsoft.com/office/drawing/2014/main" id="{C7EA7163-EA0E-4F42-82D4-582E875A0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499042"/>
              </p:ext>
            </p:extLst>
          </p:nvPr>
        </p:nvGraphicFramePr>
        <p:xfrm>
          <a:off x="3381000" y="310373"/>
          <a:ext cx="1041468" cy="5520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68">
                  <a:extLst>
                    <a:ext uri="{9D8B030D-6E8A-4147-A177-3AD203B41FA5}">
                      <a16:colId xmlns:a16="http://schemas.microsoft.com/office/drawing/2014/main" val="3231170170"/>
                    </a:ext>
                  </a:extLst>
                </a:gridCol>
              </a:tblGrid>
              <a:tr h="37421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434801"/>
                  </a:ext>
                </a:extLst>
              </a:tr>
              <a:tr h="260005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55863"/>
                  </a:ext>
                </a:extLst>
              </a:tr>
              <a:tr h="610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3:15 – 4:00 pm</a:t>
                      </a:r>
                    </a:p>
                    <a:p>
                      <a:pPr algn="ctr"/>
                      <a:r>
                        <a:rPr lang="en-US" sz="1000" dirty="0"/>
                        <a:t>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30145"/>
                  </a:ext>
                </a:extLst>
              </a:tr>
              <a:tr h="61654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4:00 – 4:45 pm</a:t>
                      </a:r>
                    </a:p>
                    <a:p>
                      <a:pPr algn="ctr"/>
                      <a:r>
                        <a:rPr lang="en-US" sz="1000" dirty="0"/>
                        <a:t>(B)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45635"/>
                  </a:ext>
                </a:extLst>
              </a:tr>
              <a:tr h="610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4:45 – 5:15 pm</a:t>
                      </a:r>
                    </a:p>
                    <a:p>
                      <a:pPr algn="ctr"/>
                      <a:r>
                        <a:rPr lang="en-US" sz="1000" dirty="0"/>
                        <a:t>(B)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90182"/>
                  </a:ext>
                </a:extLst>
              </a:tr>
              <a:tr h="594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5:15 – 6:00 pm</a:t>
                      </a:r>
                    </a:p>
                    <a:p>
                      <a:pPr algn="ctr"/>
                      <a:r>
                        <a:rPr lang="en-US" sz="1000" dirty="0"/>
                        <a:t>(B)  Level 3 &amp;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01001"/>
                  </a:ext>
                </a:extLst>
              </a:tr>
              <a:tr h="624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6:00 – 6:45 pm 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858104"/>
                  </a:ext>
                </a:extLst>
              </a:tr>
              <a:tr h="59752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6:45 – 7:30 pm (B)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46795"/>
                  </a:ext>
                </a:extLst>
              </a:tr>
              <a:tr h="6228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7:30 – 8:00 pm (B)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296225"/>
                  </a:ext>
                </a:extLst>
              </a:tr>
              <a:tr h="6101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7:30 – 8:45 pm Level 3 &amp; 4</a:t>
                      </a:r>
                    </a:p>
                    <a:p>
                      <a:pPr algn="ctr"/>
                      <a:r>
                        <a:rPr lang="en-US" sz="1000" dirty="0"/>
                        <a:t>&amp; Adults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25329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6AF1EBA-6124-2F4F-A9BC-B2D1C486E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51187"/>
              </p:ext>
            </p:extLst>
          </p:nvPr>
        </p:nvGraphicFramePr>
        <p:xfrm>
          <a:off x="4415460" y="310373"/>
          <a:ext cx="1041468" cy="4741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68">
                  <a:extLst>
                    <a:ext uri="{9D8B030D-6E8A-4147-A177-3AD203B41FA5}">
                      <a16:colId xmlns:a16="http://schemas.microsoft.com/office/drawing/2014/main" val="3737885711"/>
                    </a:ext>
                  </a:extLst>
                </a:gridCol>
              </a:tblGrid>
              <a:tr h="36515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783224"/>
                  </a:ext>
                </a:extLst>
              </a:tr>
              <a:tr h="6156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3:00 – 3:45 pm</a:t>
                      </a:r>
                    </a:p>
                    <a:p>
                      <a:pPr algn="ctr"/>
                      <a:r>
                        <a:rPr lang="en-US" sz="1000" dirty="0"/>
                        <a:t>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186104"/>
                  </a:ext>
                </a:extLst>
              </a:tr>
              <a:tr h="61563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3:45 – 4:30 pm</a:t>
                      </a:r>
                    </a:p>
                    <a:p>
                      <a:pPr algn="ctr"/>
                      <a:r>
                        <a:rPr lang="en-US" sz="1000" dirty="0"/>
                        <a:t>(A)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841496"/>
                  </a:ext>
                </a:extLst>
              </a:tr>
              <a:tr h="60658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4:30 – 5:00 pm</a:t>
                      </a:r>
                    </a:p>
                    <a:p>
                      <a:pPr algn="ctr"/>
                      <a:r>
                        <a:rPr lang="en-US" sz="1000" dirty="0"/>
                        <a:t>(A)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653564"/>
                  </a:ext>
                </a:extLst>
              </a:tr>
              <a:tr h="59752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5:00 – 5:45 pm 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690192"/>
                  </a:ext>
                </a:extLst>
              </a:tr>
              <a:tr h="61563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5:45 – 6:30 pm (B)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585385"/>
                  </a:ext>
                </a:extLst>
              </a:tr>
              <a:tr h="60658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6:30 – 7:00 pm (B)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68376"/>
                  </a:ext>
                </a:extLst>
              </a:tr>
              <a:tr h="7189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6:30 – 7:45 pm</a:t>
                      </a:r>
                    </a:p>
                    <a:p>
                      <a:pPr algn="ctr"/>
                      <a:r>
                        <a:rPr lang="en-US" sz="1000" dirty="0"/>
                        <a:t>Black Belt</a:t>
                      </a:r>
                    </a:p>
                    <a:p>
                      <a:pPr algn="ctr"/>
                      <a:r>
                        <a:rPr lang="en-US" sz="1000" dirty="0"/>
                        <a:t>Prep Cycle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867302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9FFDA98-FAE0-6345-A164-4939E889D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891412"/>
              </p:ext>
            </p:extLst>
          </p:nvPr>
        </p:nvGraphicFramePr>
        <p:xfrm>
          <a:off x="5536571" y="310373"/>
          <a:ext cx="1114483" cy="343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83">
                  <a:extLst>
                    <a:ext uri="{9D8B030D-6E8A-4147-A177-3AD203B41FA5}">
                      <a16:colId xmlns:a16="http://schemas.microsoft.com/office/drawing/2014/main" val="1562811635"/>
                    </a:ext>
                  </a:extLst>
                </a:gridCol>
              </a:tblGrid>
              <a:tr h="36483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Saturday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557191"/>
                  </a:ext>
                </a:extLst>
              </a:tr>
              <a:tr h="6069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10:00 – 10:45 am</a:t>
                      </a:r>
                    </a:p>
                    <a:p>
                      <a:pPr algn="ctr"/>
                      <a:r>
                        <a:rPr lang="en-US" sz="1000" dirty="0"/>
                        <a:t>Basic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515357"/>
                  </a:ext>
                </a:extLst>
              </a:tr>
              <a:tr h="6156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10:45 – 11:30 am (A)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30173"/>
                  </a:ext>
                </a:extLst>
              </a:tr>
              <a:tr h="61831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11:30 – 12:00 pm (A)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866200"/>
                  </a:ext>
                </a:extLst>
              </a:tr>
              <a:tr h="59484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12:00 – 12:45 pm (B) Level 1 &amp;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619814"/>
                  </a:ext>
                </a:extLst>
              </a:tr>
              <a:tr h="63374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12:45 – 1:15 pm (B) Leadership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96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15631</TotalTime>
  <Words>472</Words>
  <Application>Microsoft Macintosh PowerPoint</Application>
  <PresentationFormat>On-screen Show 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Clement</dc:creator>
  <cp:lastModifiedBy>Microsoft Office User</cp:lastModifiedBy>
  <cp:revision>43</cp:revision>
  <cp:lastPrinted>2022-02-15T00:26:27Z</cp:lastPrinted>
  <dcterms:created xsi:type="dcterms:W3CDTF">2020-02-06T01:05:47Z</dcterms:created>
  <dcterms:modified xsi:type="dcterms:W3CDTF">2022-02-15T00:33:32Z</dcterms:modified>
</cp:coreProperties>
</file>